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69" r:id="rId3"/>
    <p:sldId id="275" r:id="rId4"/>
    <p:sldId id="284" r:id="rId5"/>
    <p:sldId id="276" r:id="rId6"/>
    <p:sldId id="286" r:id="rId7"/>
    <p:sldId id="285" r:id="rId8"/>
    <p:sldId id="288" r:id="rId9"/>
    <p:sldId id="283" r:id="rId10"/>
    <p:sldId id="289" r:id="rId11"/>
    <p:sldId id="291" r:id="rId12"/>
    <p:sldId id="290" r:id="rId13"/>
    <p:sldId id="292" r:id="rId14"/>
    <p:sldId id="296" r:id="rId15"/>
    <p:sldId id="295" r:id="rId16"/>
    <p:sldId id="294" r:id="rId17"/>
    <p:sldId id="278" r:id="rId18"/>
    <p:sldId id="280" r:id="rId19"/>
    <p:sldId id="297" r:id="rId20"/>
    <p:sldId id="298" r:id="rId21"/>
    <p:sldId id="277" r:id="rId22"/>
    <p:sldId id="279" r:id="rId23"/>
    <p:sldId id="281" r:id="rId24"/>
    <p:sldId id="300" r:id="rId25"/>
    <p:sldId id="299" r:id="rId26"/>
    <p:sldId id="301" r:id="rId27"/>
    <p:sldId id="302" r:id="rId28"/>
    <p:sldId id="303" r:id="rId29"/>
    <p:sldId id="304" r:id="rId30"/>
    <p:sldId id="305" r:id="rId31"/>
    <p:sldId id="307" r:id="rId32"/>
    <p:sldId id="306" r:id="rId33"/>
    <p:sldId id="308" r:id="rId34"/>
    <p:sldId id="309" r:id="rId35"/>
    <p:sldId id="310" r:id="rId36"/>
    <p:sldId id="31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.pn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C:\Users\Калбааевна\Downloads\1710052528494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32444" r="2468" b="48514"/>
          <a:stretch/>
        </p:blipFill>
        <p:spPr bwMode="auto">
          <a:xfrm>
            <a:off x="539552" y="260648"/>
            <a:ext cx="8424936" cy="578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2420889"/>
            <a:ext cx="6516724" cy="36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Уровень образования педагогов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13787"/>
              </p:ext>
            </p:extLst>
          </p:nvPr>
        </p:nvGraphicFramePr>
        <p:xfrm>
          <a:off x="1331641" y="1904027"/>
          <a:ext cx="6768750" cy="3613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0428"/>
                <a:gridCol w="1203321"/>
                <a:gridCol w="1391667"/>
                <a:gridCol w="1391667"/>
                <a:gridCol w="1391667"/>
              </a:tblGrid>
              <a:tr h="2203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Всего педагогов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Всего педагогов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Высшее педагогическое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Средне  - </a:t>
                      </a:r>
                      <a:r>
                        <a:rPr lang="ru-RU" sz="2000" dirty="0" smtClean="0">
                          <a:effectLst/>
                        </a:rPr>
                        <a:t>педагогическое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Без образования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05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количество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 чел.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05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Процент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100%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66,7%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33,3%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0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Мероприятия различного уровня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24361" t="37780" r="24635" b="7774"/>
          <a:stretch/>
        </p:blipFill>
        <p:spPr>
          <a:xfrm>
            <a:off x="1871266" y="1114907"/>
            <a:ext cx="2803160" cy="2053651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0655" t="23880" r="29650" b="15792"/>
          <a:stretch/>
        </p:blipFill>
        <p:spPr>
          <a:xfrm>
            <a:off x="4860032" y="1072626"/>
            <a:ext cx="3297836" cy="206864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57" y="3384376"/>
            <a:ext cx="3684453" cy="270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02" y="3518861"/>
            <a:ext cx="3834378" cy="257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45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58" y="230604"/>
            <a:ext cx="5949952" cy="334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46" y="3762302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Калбааевна\Рабочий стол\оБраз детсад 23\луч упр\Октаар\Кичээлдер чуруктары\20180420_115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34" y="3762302"/>
            <a:ext cx="3811931" cy="28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81" y="495946"/>
            <a:ext cx="3308158" cy="235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620966"/>
            <a:ext cx="3142653" cy="235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40" y="3853688"/>
            <a:ext cx="2952328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1\Desktop\Camera\IMG_20190128_12271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6424" y="3431414"/>
            <a:ext cx="4314825" cy="263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955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9870">
            <a:off x="198352" y="847257"/>
            <a:ext cx="4560507" cy="342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73" y="2557447"/>
            <a:ext cx="5457083" cy="40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75958" y="620689"/>
            <a:ext cx="7360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Развивающая предметно- пространственная среда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63" y="1196752"/>
            <a:ext cx="2695637" cy="202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6060"/>
            <a:ext cx="3048340" cy="22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t="19525" b="5921"/>
          <a:stretch/>
        </p:blipFill>
        <p:spPr bwMode="auto">
          <a:xfrm>
            <a:off x="4392474" y="4294327"/>
            <a:ext cx="2352680" cy="156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b="11433"/>
          <a:stretch/>
        </p:blipFill>
        <p:spPr bwMode="auto">
          <a:xfrm>
            <a:off x="4734059" y="1756469"/>
            <a:ext cx="4022190" cy="232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75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Результативность деятельности ДОУ</a:t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t="-16750" r="-16654" b="22854"/>
          <a:stretch/>
        </p:blipFill>
        <p:spPr bwMode="auto">
          <a:xfrm>
            <a:off x="4067944" y="404664"/>
            <a:ext cx="5248628" cy="358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Калбааевна\Pictures\2024-03-10 1\1 0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7" b="2971"/>
          <a:stretch/>
        </p:blipFill>
        <p:spPr bwMode="auto">
          <a:xfrm rot="16200000">
            <a:off x="1174521" y="3493395"/>
            <a:ext cx="2754142" cy="37527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08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1878066"/>
            <a:ext cx="705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критерий  «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Комфортность условий оказания услуг» - 97,2</a:t>
            </a:r>
          </a:p>
          <a:p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критерий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«Открытость и доступность информации об организации »- 97,2</a:t>
            </a:r>
          </a:p>
          <a:p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критерий «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Доброжелательность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вежливость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сотрудников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организации» - 99,3</a:t>
            </a:r>
          </a:p>
          <a:p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«Удовлетворенность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условиями осуществлениями образовательной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деятельности» –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98,4</a:t>
            </a:r>
          </a:p>
        </p:txBody>
      </p:sp>
      <p:pic>
        <p:nvPicPr>
          <p:cNvPr id="6" name="Рисунок 5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" y="234687"/>
            <a:ext cx="1000760" cy="164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0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4431" r="2462"/>
          <a:stretch/>
        </p:blipFill>
        <p:spPr bwMode="auto">
          <a:xfrm>
            <a:off x="2338466" y="234687"/>
            <a:ext cx="4527029" cy="651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User\Desktop\Директор года 2023\эмблема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" y="234687"/>
            <a:ext cx="1000760" cy="164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2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506" name="Picture 2" descr="C:\Users\Калбааевна\Pictures\2024-03-10 2\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8336"/>
            <a:ext cx="463614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Директор года 2023\эмблема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" y="234687"/>
            <a:ext cx="1000760" cy="16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7" name="Picture 3" descr="C:\Users\Калбааевна\Pictures\2024-03-10 3\3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t="25306" r="29463" b="47627"/>
          <a:stretch/>
        </p:blipFill>
        <p:spPr bwMode="auto">
          <a:xfrm>
            <a:off x="6372200" y="1412776"/>
            <a:ext cx="2721884" cy="26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7769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684328" y="404664"/>
            <a:ext cx="69201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chemeClr val="tx2"/>
              </a:solidFill>
            </a:endParaRPr>
          </a:p>
          <a:p>
            <a:pPr algn="ctr"/>
            <a:endParaRPr lang="ru-RU" sz="2400" b="1" dirty="0">
              <a:solidFill>
                <a:schemeClr val="tx2"/>
              </a:solidFill>
            </a:endParaRPr>
          </a:p>
          <a:p>
            <a:pPr algn="ctr"/>
            <a:endParaRPr lang="ru-RU" sz="24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4000" b="1" dirty="0" err="1" smtClean="0">
                <a:solidFill>
                  <a:schemeClr val="tx2"/>
                </a:solidFill>
              </a:rPr>
              <a:t>Чумбурел</a:t>
            </a:r>
            <a:r>
              <a:rPr lang="ru-RU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>
                <a:solidFill>
                  <a:schemeClr val="tx2"/>
                </a:solidFill>
              </a:rPr>
              <a:t>Алёна Калбааевна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3948" y="2690336"/>
            <a:ext cx="41081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Заведующий МБДОУ д\с № 1 «</a:t>
            </a:r>
            <a:r>
              <a:rPr lang="ru-RU" sz="2000" b="1" dirty="0" err="1">
                <a:solidFill>
                  <a:schemeClr val="tx2"/>
                </a:solidFill>
              </a:rPr>
              <a:t>Хуннээрек</a:t>
            </a:r>
            <a:r>
              <a:rPr lang="ru-RU" sz="2000" b="1" dirty="0" smtClean="0">
                <a:solidFill>
                  <a:schemeClr val="tx2"/>
                </a:solidFill>
              </a:rPr>
              <a:t>» </a:t>
            </a:r>
            <a:r>
              <a:rPr lang="ru-RU" sz="2000" b="1" dirty="0" err="1" smtClean="0">
                <a:solidFill>
                  <a:schemeClr val="tx2"/>
                </a:solidFill>
              </a:rPr>
              <a:t>с.Нарын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endParaRPr lang="ru-RU" sz="2000" b="1" dirty="0">
              <a:solidFill>
                <a:schemeClr val="tx2"/>
              </a:solidFill>
            </a:endParaRPr>
          </a:p>
          <a:p>
            <a:r>
              <a:rPr lang="ru-RU" sz="2000" b="1" dirty="0">
                <a:solidFill>
                  <a:schemeClr val="tx2"/>
                </a:solidFill>
              </a:rPr>
              <a:t>* высшее педагогическое </a:t>
            </a:r>
            <a:r>
              <a:rPr lang="ru-RU" sz="2000" b="1" dirty="0" smtClean="0">
                <a:solidFill>
                  <a:schemeClr val="tx2"/>
                </a:solidFill>
              </a:rPr>
              <a:t>образование, ТГУ, 2007</a:t>
            </a:r>
            <a:endParaRPr lang="ru-RU" sz="2000" b="1" dirty="0">
              <a:solidFill>
                <a:schemeClr val="tx2"/>
              </a:solidFill>
            </a:endParaRPr>
          </a:p>
          <a:p>
            <a:r>
              <a:rPr lang="ru-RU" sz="2000" b="1" dirty="0" smtClean="0">
                <a:solidFill>
                  <a:schemeClr val="tx2"/>
                </a:solidFill>
              </a:rPr>
              <a:t>* категория СЗД, 2021</a:t>
            </a:r>
            <a:endParaRPr lang="ru-RU" sz="2000" b="1" dirty="0">
              <a:solidFill>
                <a:schemeClr val="tx2"/>
              </a:solidFill>
            </a:endParaRPr>
          </a:p>
          <a:p>
            <a:r>
              <a:rPr lang="ru-RU" sz="2000" b="1" dirty="0">
                <a:solidFill>
                  <a:schemeClr val="tx2"/>
                </a:solidFill>
              </a:rPr>
              <a:t>* опыт работы  в образовании 32 года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* на занимаемой должности 17 лет</a:t>
            </a:r>
          </a:p>
        </p:txBody>
      </p:sp>
      <p:pic>
        <p:nvPicPr>
          <p:cNvPr id="3074" name="Picture 2" descr="C:\Users\Калбааевна\Downloads\1710052674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760" y="2126857"/>
            <a:ext cx="3462383" cy="3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" y="234687"/>
            <a:ext cx="1000760" cy="16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C:\Users\Калбааевна\Pictures\2024-03-10 4\4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428983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Калбааевна\Pictures\2024-03-10 5\5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1" t="23265" r="29868" b="48719"/>
          <a:stretch/>
        </p:blipFill>
        <p:spPr bwMode="auto">
          <a:xfrm>
            <a:off x="5820820" y="1628800"/>
            <a:ext cx="280030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709">
            <a:off x="2366717" y="422399"/>
            <a:ext cx="2059944" cy="291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5157">
            <a:off x="4429492" y="288895"/>
            <a:ext cx="2109736" cy="2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7580">
            <a:off x="6412044" y="307583"/>
            <a:ext cx="2405082" cy="339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43" y="3459280"/>
            <a:ext cx="2323246" cy="328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User\Desktop\Директор года 2023\эмблема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" y="234687"/>
            <a:ext cx="1000760" cy="16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49384"/>
            <a:ext cx="2301138" cy="325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64" y="3953732"/>
            <a:ext cx="3563440" cy="252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0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3726"/>
          <a:stretch/>
        </p:blipFill>
        <p:spPr bwMode="auto">
          <a:xfrm>
            <a:off x="1509231" y="878305"/>
            <a:ext cx="1423954" cy="21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User\Desktop\Директор года 2023\эмблема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" y="234687"/>
            <a:ext cx="1000760" cy="164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47058"/>
            <a:ext cx="1152128" cy="162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04" y="547058"/>
            <a:ext cx="1355189" cy="200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69298"/>
            <a:ext cx="1788969" cy="252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565" y="403051"/>
            <a:ext cx="1254022" cy="177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87" y="-41426"/>
            <a:ext cx="1206532" cy="170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78067"/>
            <a:ext cx="1921984" cy="271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306" y="2780928"/>
            <a:ext cx="1737950" cy="245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7" y="3068960"/>
            <a:ext cx="1937282" cy="273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0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764704"/>
            <a:ext cx="66967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- Методическая работа  </a:t>
            </a:r>
            <a:r>
              <a:rPr lang="ru-RU" sz="2400" dirty="0"/>
              <a:t>в рамках  муниципальной методической службы  по теме  «Организация и методы работы воспитателя детского </a:t>
            </a:r>
            <a:r>
              <a:rPr lang="ru-RU" sz="2400" dirty="0" smtClean="0"/>
              <a:t>сада»</a:t>
            </a:r>
          </a:p>
          <a:p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Работа </a:t>
            </a:r>
            <a:r>
              <a:rPr lang="ru-RU" sz="2400" dirty="0"/>
              <a:t>в жюри  конкурса педагогического </a:t>
            </a:r>
            <a:r>
              <a:rPr lang="ru-RU" sz="2400" dirty="0" smtClean="0"/>
              <a:t>мастерства  </a:t>
            </a:r>
            <a:r>
              <a:rPr lang="ru-RU" sz="2400" dirty="0"/>
              <a:t>муниципального этапа «Воспитатель года </a:t>
            </a:r>
            <a:r>
              <a:rPr lang="ru-RU" sz="2400" dirty="0" smtClean="0"/>
              <a:t>2009, 2010 </a:t>
            </a:r>
            <a:r>
              <a:rPr lang="ru-RU" sz="2400" dirty="0"/>
              <a:t>годах</a:t>
            </a:r>
            <a:r>
              <a:rPr lang="ru-RU" sz="2400" dirty="0" smtClean="0"/>
              <a:t>»</a:t>
            </a:r>
          </a:p>
          <a:p>
            <a:endParaRPr lang="ru-RU" sz="2400" dirty="0"/>
          </a:p>
          <a:p>
            <a:pPr marL="342900" indent="-342900">
              <a:buFontTx/>
              <a:buChar char="-"/>
            </a:pPr>
            <a:r>
              <a:rPr lang="ru-RU" sz="2400" dirty="0" smtClean="0"/>
              <a:t>Работа в жюри республиканского </a:t>
            </a:r>
            <a:r>
              <a:rPr lang="ru-RU" sz="2400" dirty="0"/>
              <a:t>этапа «Воспитатель года - 2017</a:t>
            </a:r>
            <a:r>
              <a:rPr lang="ru-RU" sz="2400" dirty="0" smtClean="0"/>
              <a:t>»</a:t>
            </a:r>
          </a:p>
          <a:p>
            <a:endParaRPr lang="ru-RU" sz="2400" dirty="0"/>
          </a:p>
          <a:p>
            <a:r>
              <a:rPr lang="ru-RU" sz="2400" dirty="0" smtClean="0"/>
              <a:t>- Участие </a:t>
            </a:r>
            <a:r>
              <a:rPr lang="ru-RU" sz="2400" dirty="0"/>
              <a:t>в организации районного педагогического совета </a:t>
            </a:r>
            <a:r>
              <a:rPr lang="ru-RU" sz="2400" dirty="0" smtClean="0"/>
              <a:t>«Внутренняя оценка качества образования, как условие эффективного управления»</a:t>
            </a:r>
            <a:endParaRPr lang="ru-RU" sz="2400" dirty="0"/>
          </a:p>
        </p:txBody>
      </p:sp>
      <p:pic>
        <p:nvPicPr>
          <p:cNvPr id="6" name="Рисунок 5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6" y="234687"/>
            <a:ext cx="1000760" cy="1643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80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Достижения воспитанников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5958" y="1036186"/>
            <a:ext cx="69284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Диплом </a:t>
            </a:r>
            <a:r>
              <a:rPr lang="ru-RU" sz="2000" dirty="0" err="1"/>
              <a:t>Чыпсымаа</a:t>
            </a:r>
            <a:r>
              <a:rPr lang="ru-RU" sz="2000" dirty="0"/>
              <a:t> </a:t>
            </a:r>
            <a:r>
              <a:rPr lang="ru-RU" sz="2000" dirty="0" err="1"/>
              <a:t>Намдуу</a:t>
            </a:r>
            <a:r>
              <a:rPr lang="ru-RU" sz="2000" dirty="0"/>
              <a:t>, Всероссийского конкурса рисунков «Наследие земли русской», 2014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Благодарственная грамота </a:t>
            </a:r>
            <a:r>
              <a:rPr lang="ru-RU" sz="2000" dirty="0" err="1"/>
              <a:t>Чыпсымаа</a:t>
            </a:r>
            <a:r>
              <a:rPr lang="ru-RU" sz="2000" dirty="0"/>
              <a:t> Н.У. Всероссийского конкурса рисунков «Наследие земли русской», 2014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Благодарственное письмо </a:t>
            </a:r>
            <a:r>
              <a:rPr lang="ru-RU" sz="2000" dirty="0" err="1"/>
              <a:t>Чумбурел</a:t>
            </a:r>
            <a:r>
              <a:rPr lang="ru-RU" sz="2000" dirty="0"/>
              <a:t> А.К., Всероссийского конкурса  «Звездочка в ладошке», 2015</a:t>
            </a:r>
          </a:p>
          <a:p>
            <a:r>
              <a:rPr lang="ru-RU" sz="2000" dirty="0" smtClean="0"/>
              <a:t>Диплом </a:t>
            </a:r>
            <a:r>
              <a:rPr lang="ru-RU" sz="2000" dirty="0"/>
              <a:t>Кур А.А., Всероссийского конкурса  «Звездочка в ладошке», 2015</a:t>
            </a:r>
          </a:p>
          <a:p>
            <a:r>
              <a:rPr lang="ru-RU" sz="2000" dirty="0" smtClean="0"/>
              <a:t>Диплом </a:t>
            </a:r>
            <a:r>
              <a:rPr lang="ru-RU" sz="2000" dirty="0" err="1"/>
              <a:t>Сотнам</a:t>
            </a:r>
            <a:r>
              <a:rPr lang="ru-RU" sz="2000" dirty="0"/>
              <a:t> </a:t>
            </a:r>
            <a:r>
              <a:rPr lang="ru-RU" sz="2000" dirty="0" err="1"/>
              <a:t>Долзат</a:t>
            </a:r>
            <a:r>
              <a:rPr lang="ru-RU" sz="2000" dirty="0"/>
              <a:t>, Всероссийского конкурса  «Звездочка в ладошке», 2015</a:t>
            </a:r>
          </a:p>
          <a:p>
            <a:r>
              <a:rPr lang="ru-RU" sz="2000" dirty="0" smtClean="0"/>
              <a:t>Грамота </a:t>
            </a:r>
            <a:r>
              <a:rPr lang="ru-RU" sz="2000" dirty="0" err="1"/>
              <a:t>Маажый</a:t>
            </a:r>
            <a:r>
              <a:rPr lang="ru-RU" sz="2000" dirty="0"/>
              <a:t> Ай-</a:t>
            </a:r>
            <a:r>
              <a:rPr lang="ru-RU" sz="2000" dirty="0" err="1"/>
              <a:t>Хээ</a:t>
            </a:r>
            <a:r>
              <a:rPr lang="ru-RU" sz="2000" dirty="0"/>
              <a:t>, «Мы и дорога», 2017</a:t>
            </a:r>
          </a:p>
          <a:p>
            <a:r>
              <a:rPr lang="ru-RU" sz="2000" dirty="0" smtClean="0"/>
              <a:t>Грамота </a:t>
            </a:r>
            <a:r>
              <a:rPr lang="ru-RU" sz="2000" dirty="0"/>
              <a:t>Кур А.А., «Мы и дорога», 2017</a:t>
            </a:r>
          </a:p>
        </p:txBody>
      </p:sp>
    </p:spTree>
    <p:extLst>
      <p:ext uri="{BB962C8B-B14F-4D97-AF65-F5344CB8AC3E}">
        <p14:creationId xmlns:p14="http://schemas.microsoft.com/office/powerpoint/2010/main" val="24967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8"/>
          <a:stretch/>
        </p:blipFill>
        <p:spPr bwMode="auto">
          <a:xfrm>
            <a:off x="1121226" y="332657"/>
            <a:ext cx="2194950" cy="292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3" b="4351"/>
          <a:stretch/>
        </p:blipFill>
        <p:spPr bwMode="auto">
          <a:xfrm>
            <a:off x="3844669" y="452460"/>
            <a:ext cx="1977077" cy="292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1986"/>
            <a:ext cx="1949566" cy="275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16839"/>
            <a:ext cx="1932274" cy="27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75" y="3439737"/>
            <a:ext cx="2385634" cy="337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7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Целевой проект «Управление качеством дошкольного образования» 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66" y="1700808"/>
            <a:ext cx="3686886" cy="277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7"/>
          <a:stretch/>
        </p:blipFill>
        <p:spPr bwMode="auto">
          <a:xfrm>
            <a:off x="5479339" y="1700808"/>
            <a:ext cx="3382170" cy="212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09" y="3872381"/>
            <a:ext cx="3744415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6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Познавательно- информационный проект «Наши соседи – домашние животные» 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5602" name="Picture 2" descr="C:\Users\Калбааевна\Рабочий стол\ежегодные\январь 2022\фото 2022\мал маган чуруу\IMG20210319142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78" y="1882530"/>
            <a:ext cx="3108390" cy="233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04028"/>
            <a:ext cx="3065919" cy="229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97" y="4196892"/>
            <a:ext cx="3252406" cy="243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8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Познавательно- информационный проект «Наши соседи – домашние животные» 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54626"/>
            <a:ext cx="2640293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780928"/>
            <a:ext cx="4425536" cy="331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18" y="3789040"/>
            <a:ext cx="3660376" cy="274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14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Повышение профессиональной компетентности 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582341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1.Стажировка в ОГАОУ ДПО «Институт развития образования Иркутской области» </a:t>
            </a:r>
            <a:r>
              <a:rPr lang="ru-RU" dirty="0" err="1"/>
              <a:t>г.Иркутск</a:t>
            </a:r>
            <a:r>
              <a:rPr lang="ru-RU" dirty="0"/>
              <a:t>, 2014</a:t>
            </a:r>
          </a:p>
          <a:p>
            <a:r>
              <a:rPr lang="ru-RU" dirty="0"/>
              <a:t>2.Стажировка в Монголии, 2017</a:t>
            </a:r>
          </a:p>
          <a:p>
            <a:r>
              <a:rPr lang="ru-RU" dirty="0"/>
              <a:t>3.Основы создания личного сайта, ГАОУ ДПО ТИРО и ПК, 09-10.03.2021</a:t>
            </a:r>
          </a:p>
          <a:p>
            <a:r>
              <a:rPr lang="ru-RU" dirty="0"/>
              <a:t>4. Межрегиональная научно- практическая конференция «Векторы развития современного дошкольного образования», МПАДО,  22.09.2021г</a:t>
            </a:r>
          </a:p>
          <a:p>
            <a:r>
              <a:rPr lang="ru-RU" dirty="0"/>
              <a:t>5. Организация  работы с детьми по инновационной программе «От рождения до школы», МПАДО, Москва, 21.10.2021г</a:t>
            </a:r>
            <a:r>
              <a:rPr lang="ru-RU" dirty="0" smtClean="0"/>
              <a:t>.</a:t>
            </a:r>
          </a:p>
          <a:p>
            <a:r>
              <a:rPr lang="ru-RU" dirty="0" smtClean="0"/>
              <a:t>6.Ключевые </a:t>
            </a:r>
            <a:r>
              <a:rPr lang="ru-RU" dirty="0"/>
              <a:t>компетенции воспитателя как основа успешного внедрения новой федеральной образовательной программы дошкольного образования 2023», образовательная платформа «Классический университет РФ», </a:t>
            </a:r>
            <a:r>
              <a:rPr lang="ru-RU" dirty="0" err="1"/>
              <a:t>г.Брянск</a:t>
            </a:r>
            <a:r>
              <a:rPr lang="ru-RU" dirty="0"/>
              <a:t>, 23.02.2023г.</a:t>
            </a:r>
          </a:p>
          <a:p>
            <a:r>
              <a:rPr lang="ru-RU" dirty="0"/>
              <a:t>7</a:t>
            </a:r>
            <a:r>
              <a:rPr lang="ru-RU" dirty="0" smtClean="0"/>
              <a:t>.  </a:t>
            </a:r>
            <a:r>
              <a:rPr lang="ru-RU" dirty="0"/>
              <a:t>Основные требования к технологическому, холодильному оборудованию в соответствии с действующим СанПиН», МЦДПО, 04.04.2023г.</a:t>
            </a:r>
          </a:p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/>
              <a:t>Цифровые образовательные технологии в развитии детей дошкольного возраст», ТИРО и ПК, Кызыл, 29.11.2023г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1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082338"/>
            <a:ext cx="50943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Регулярно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пополнять  и совершенствовать свои знания, соответствовать времени, в котором я живу.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месту, которое я занимаю. Главное- идти вперед, бороться и побеждать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7650" name="Picture 2" descr="C:\Users\Калбааевна\Pictures\2024-03-10 6\6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8373">
            <a:off x="2231870" y="-130993"/>
            <a:ext cx="2386695" cy="328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Калбааевна\Pictures\2024-03-10 7\7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8429">
            <a:off x="5570390" y="-128469"/>
            <a:ext cx="2561790" cy="352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Калбааевна\Pictures\2024-03-10 8\8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7437">
            <a:off x="844244" y="2544081"/>
            <a:ext cx="2730059" cy="375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Калбааевна\Pictures\2024-03-10 9\9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0437">
            <a:off x="5334352" y="2762481"/>
            <a:ext cx="2821956" cy="38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2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8674" name="Picture 2" descr="C:\Users\Калбааевна\Pictures\2024-03-10 10\10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b="6666"/>
          <a:stretch/>
        </p:blipFill>
        <p:spPr bwMode="auto">
          <a:xfrm rot="15821111">
            <a:off x="2248604" y="410590"/>
            <a:ext cx="2101716" cy="29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Калбааевна\Pictures\2024-03-10 12\12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2898">
            <a:off x="5696744" y="-16082"/>
            <a:ext cx="2132718" cy="29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Калбааевна\Pictures\2024-03-10 13\13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3348">
            <a:off x="1441848" y="3155180"/>
            <a:ext cx="2143057" cy="29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Калбааевна\Pictures\2024-03-10 14\14 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50171">
            <a:off x="5448318" y="2327748"/>
            <a:ext cx="2813675" cy="387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3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Личные награды, поощрения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9698" name="Picture 2" descr="C:\Users\Калбааевна\Pictures\2024-03-10 15\15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54" y="1451686"/>
            <a:ext cx="3150926" cy="43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Калбааевна\Pictures\2024-03-10 16\16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48" y="1463938"/>
            <a:ext cx="3142025" cy="432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Личные награды, поощрения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30722" name="Picture 2" descr="C:\Users\Калбааевна\Pictures\2024-03-10 17\17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58" y="1428901"/>
            <a:ext cx="3071774" cy="422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Калбааевна\Pictures\2024-03-10 17\17 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57098"/>
            <a:ext cx="3051290" cy="41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7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Личные награды, поощрения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31746" name="Picture 2" descr="C:\Users\Калбааевна\Pictures\2024-03-10 18\18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70" y="1417406"/>
            <a:ext cx="324353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Калбааевна\Pictures\2024-03-10 19\19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36" y="1417406"/>
            <a:ext cx="324353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Выводы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036187"/>
            <a:ext cx="58326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и качества дошкольного образования посредством внедрения современных педагогических технологий, через обобщение и развитие  развивающей предметно -  пространственной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созданы все условия где будет комфортно всем участникам  образовательного  процесса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4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20" y="476672"/>
            <a:ext cx="1418228" cy="22028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" name="AutoShape 2" descr="https://trafaret-decor.ru/sites/default/files/2023-01/%D0%A1%D0%BF%D0%BE%D1%80%D1%82%20%D0%94%D0%9E%D0%A3%20%288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trafaret-decor.ru/sites/default/files/2023-01/%D0%A1%D0%BF%D0%BE%D1%80%D1%82%20%D0%94%D0%9E%D0%A3%20%288%2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2204864"/>
            <a:ext cx="48362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706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3" y="69169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9" y="1738230"/>
            <a:ext cx="8416570" cy="49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7" y="3284984"/>
            <a:ext cx="5478573" cy="30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Калбааевна\Рабочий стол\оБраз детсад 23\луч упр\Октаар\вг 2020\20191101_153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38" y="295985"/>
            <a:ext cx="3985332" cy="298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02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C:\Users\Калбаевна\Desktop\луч упр\Октаар\вг 2020\20200123_1022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9" b="20351"/>
          <a:stretch/>
        </p:blipFill>
        <p:spPr bwMode="auto">
          <a:xfrm>
            <a:off x="1979712" y="260648"/>
            <a:ext cx="2914650" cy="1713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Калбаевна\Desktop\луч упр\Октаар\вг 2020\20200128_1028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29146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Калбаевна\Desktop\луч упр\Октаар\вг 2020\20200203_1831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" y="2420888"/>
            <a:ext cx="298132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Калбаевна\Desktop\луч упр\Октаар\фотки с телика\20180116_14014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59484"/>
            <a:ext cx="2466975" cy="3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Калбаевна\Desktop\луч упр\фото 2021\вайбер\IMG-64e32f095a7f71c5b277a430146fdee7-V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2"/>
          <a:stretch/>
        </p:blipFill>
        <p:spPr bwMode="auto">
          <a:xfrm>
            <a:off x="3468867" y="3804134"/>
            <a:ext cx="2567940" cy="2968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51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7"/>
            <a:ext cx="5328592" cy="3656337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238967"/>
            <a:ext cx="6192689" cy="314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2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10656" t="13063" r="11127" b="14418"/>
          <a:stretch/>
        </p:blipFill>
        <p:spPr>
          <a:xfrm>
            <a:off x="1331640" y="476672"/>
            <a:ext cx="4752528" cy="3312368"/>
          </a:xfrm>
          <a:prstGeom prst="rect">
            <a:avLst/>
          </a:prstGeom>
        </p:spPr>
      </p:pic>
      <p:pic>
        <p:nvPicPr>
          <p:cNvPr id="7" name="Рисунок 6" descr="C:\Users\Калбаевна\Desktop\фото 2021\фотки с телика\20180925_1042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18" y="3789040"/>
            <a:ext cx="5600700" cy="2875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3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kartinki.pics/uploads/posts/2021-01/1610217801_22-p-fon-dlya-prezentatsii-po-logopedii-4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"/>
          <a:stretch/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Директор года 2023\эмблема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8" y="260648"/>
            <a:ext cx="1000760" cy="16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620689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Уровень квалификации педагогов</a:t>
            </a:r>
            <a:r>
              <a:rPr lang="ru-RU" sz="2400" b="1" dirty="0">
                <a:solidFill>
                  <a:srgbClr val="7030A0"/>
                </a:solidFill>
              </a:rPr>
              <a:t/>
            </a:r>
            <a:br>
              <a:rPr lang="ru-RU" sz="2400" b="1" dirty="0">
                <a:solidFill>
                  <a:srgbClr val="7030A0"/>
                </a:solidFill>
              </a:rPr>
            </a:b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748941"/>
              </p:ext>
            </p:extLst>
          </p:nvPr>
        </p:nvGraphicFramePr>
        <p:xfrm>
          <a:off x="1331640" y="1904028"/>
          <a:ext cx="6840759" cy="4045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/>
                <a:gridCol w="2304256"/>
                <a:gridCol w="1800200"/>
                <a:gridCol w="1512167"/>
              </a:tblGrid>
              <a:tr h="24664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Всего педагогов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Высшая квалификационная категория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effectLst/>
                        </a:rPr>
                        <a:t>       1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  <a:r>
                        <a:rPr lang="ru-RU" sz="2000" dirty="0">
                          <a:effectLst/>
                        </a:rPr>
                        <a:t>квалификационная категория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СЗД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89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89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100%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16,7%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75%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8,3%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6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511</Words>
  <Application>Microsoft Office PowerPoint</Application>
  <PresentationFormat>Экран (4:3)</PresentationFormat>
  <Paragraphs>98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«Лучший руководитель » Эрзин кожуун</dc:title>
  <dc:creator>Калбааевна</dc:creator>
  <cp:lastModifiedBy>Калбааевна</cp:lastModifiedBy>
  <cp:revision>46</cp:revision>
  <dcterms:created xsi:type="dcterms:W3CDTF">2024-03-10T04:27:26Z</dcterms:created>
  <dcterms:modified xsi:type="dcterms:W3CDTF">2024-03-13T10:26:40Z</dcterms:modified>
</cp:coreProperties>
</file>